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64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7" name="Рисунок 36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8" name="Рисунок 37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76" name="Рисунок 75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7" name="Рисунок 76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Образец заголовка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17.5.23</a:t>
            </a:r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B725DC76-85DF-4665-8AFC-F7ABC89BE96C}" type="slidenum">
              <a:rPr lang="ru-RU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Образец заголовка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17.5.23</a:t>
            </a:r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1366EBCC-4406-4EF9-83B3-17C55D103075}" type="slidenum">
              <a:rPr lang="ru-RU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Picture 2"/>
          <p:cNvPicPr/>
          <p:nvPr/>
        </p:nvPicPr>
        <p:blipFill>
          <a:blip r:embed="rId2"/>
          <a:stretch/>
        </p:blipFill>
        <p:spPr>
          <a:xfrm>
            <a:off x="0" y="0"/>
            <a:ext cx="9143640" cy="8201880"/>
          </a:xfrm>
          <a:prstGeom prst="rect">
            <a:avLst/>
          </a:prstGeom>
          <a:ln>
            <a:noFill/>
          </a:ln>
        </p:spPr>
      </p:pic>
      <p:sp>
        <p:nvSpPr>
          <p:cNvPr id="79" name="TextShape 1"/>
          <p:cNvSpPr txBox="1"/>
          <p:nvPr/>
        </p:nvSpPr>
        <p:spPr>
          <a:xfrm>
            <a:off x="827640" y="0"/>
            <a:ext cx="7630200" cy="11242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ru-RU" sz="4400" b="1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
ПРИЁМ В 1 КЛАСС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0" name="TextShape 2"/>
          <p:cNvSpPr txBox="1"/>
          <p:nvPr/>
        </p:nvSpPr>
        <p:spPr>
          <a:xfrm>
            <a:off x="827640" y="980640"/>
            <a:ext cx="7488360" cy="5544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lnSpc>
                <a:spcPct val="100000"/>
              </a:lnSpc>
            </a:pP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lang="ru-RU" sz="3600" b="0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Уважаемые родители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lang="ru-RU" sz="3600" b="0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будущих первоклассников!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lang="ru-RU" sz="3200" b="1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 1апреля 2023 года 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МБОУ СОШ с. Владимировка объявляет набор в первый класс на 2023-2024 учебный год.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Мы ждём своих будущих первоклассников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ctr">
              <a:lnSpc>
                <a:spcPct val="100000"/>
              </a:lnSpc>
            </a:pP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Тел. для справок 8-901-018 98 63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ctr">
              <a:lnSpc>
                <a:spcPct val="100000"/>
              </a:lnSpc>
            </a:pP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Picture 2"/>
          <p:cNvPicPr/>
          <p:nvPr/>
        </p:nvPicPr>
        <p:blipFill>
          <a:blip r:embed="rId2"/>
          <a:stretch/>
        </p:blipFill>
        <p:spPr>
          <a:xfrm>
            <a:off x="0" y="72000"/>
            <a:ext cx="9143640" cy="6857640"/>
          </a:xfrm>
          <a:prstGeom prst="rect">
            <a:avLst/>
          </a:prstGeom>
          <a:ln>
            <a:noFill/>
          </a:ln>
        </p:spPr>
      </p:pic>
      <p:sp>
        <p:nvSpPr>
          <p:cNvPr id="8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ru-RU" sz="4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
</a:t>
            </a:r>
            <a:r>
              <a:rPr lang="ru-RU" sz="4400" b="1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Перечень документов </a:t>
            </a:r>
            <a:r>
              <a:rPr lang="ru-RU" sz="44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ru-RU" sz="4400" b="1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для записи в 1 класс (копии)
</a:t>
            </a:r>
            <a:r>
              <a:rPr lang="ru-RU" sz="3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- свидетельство о рождении;
- СНИЛС (ребенка и обоих родителей);
-ИНН (ребенка и обоих родителей);
- копия паспорта (первая страница и прописка)
</a:t>
            </a:r>
            <a:r>
              <a:rPr lang="ru-RU" sz="3100" b="0" i="1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(все документы должны быть в файле)
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36</Words>
  <Application>Microsoft Office PowerPoint</Application>
  <PresentationFormat>Экран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4" baseType="lpstr">
      <vt:lpstr>Office Theme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User</dc:creator>
  <dc:description/>
  <cp:lastModifiedBy>1</cp:lastModifiedBy>
  <cp:revision>5</cp:revision>
  <dcterms:created xsi:type="dcterms:W3CDTF">2022-03-28T13:24:29Z</dcterms:created>
  <dcterms:modified xsi:type="dcterms:W3CDTF">2023-05-17T04:57:09Z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</vt:i4>
  </property>
</Properties>
</file>