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8"/>
  </p:notesMasterIdLst>
  <p:sldIdLst>
    <p:sldId id="356" r:id="rId2"/>
    <p:sldId id="361" r:id="rId3"/>
    <p:sldId id="357" r:id="rId4"/>
    <p:sldId id="358" r:id="rId5"/>
    <p:sldId id="359" r:id="rId6"/>
    <p:sldId id="360" r:id="rId7"/>
    <p:sldId id="285" r:id="rId8"/>
    <p:sldId id="286" r:id="rId9"/>
    <p:sldId id="287" r:id="rId10"/>
    <p:sldId id="288" r:id="rId11"/>
    <p:sldId id="332" r:id="rId12"/>
    <p:sldId id="333" r:id="rId13"/>
    <p:sldId id="362" r:id="rId14"/>
    <p:sldId id="36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45" r:id="rId58"/>
    <p:sldId id="346" r:id="rId59"/>
    <p:sldId id="347" r:id="rId60"/>
    <p:sldId id="348" r:id="rId61"/>
    <p:sldId id="349" r:id="rId62"/>
    <p:sldId id="350" r:id="rId63"/>
    <p:sldId id="351" r:id="rId64"/>
    <p:sldId id="352" r:id="rId65"/>
    <p:sldId id="353" r:id="rId66"/>
    <p:sldId id="354" r:id="rId67"/>
    <p:sldId id="355" r:id="rId68"/>
    <p:sldId id="326" r:id="rId69"/>
    <p:sldId id="327" r:id="rId70"/>
    <p:sldId id="328" r:id="rId71"/>
    <p:sldId id="329" r:id="rId72"/>
    <p:sldId id="330" r:id="rId73"/>
    <p:sldId id="291" r:id="rId74"/>
    <p:sldId id="292" r:id="rId75"/>
    <p:sldId id="293" r:id="rId76"/>
    <p:sldId id="294" r:id="rId77"/>
  </p:sldIdLst>
  <p:sldSz cx="12192000" cy="6858000"/>
  <p:notesSz cx="6858000" cy="9144000"/>
  <p:defaultTextStyle>
    <a:defPPr marL="0" marR="0" lvl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1pPr>
    <a:lvl2pPr marL="0" marR="0" lvl="1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2pPr>
    <a:lvl3pPr marL="0" marR="0" lvl="2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3pPr>
    <a:lvl4pPr marL="0" marR="0" lvl="3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4pPr>
    <a:lvl5pPr marL="0" marR="0" lvl="4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5pPr>
    <a:lvl6pPr marL="0" marR="0" lvl="5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6pPr>
    <a:lvl7pPr marL="0" marR="0" lvl="6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7pPr>
    <a:lvl8pPr marL="0" marR="0" lvl="7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8pPr>
    <a:lvl9pPr marL="0" marR="0" lvl="8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2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:a16="http://schemas.microsoft.com/office/drawing/2014/main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:a16="http://schemas.microsoft.com/office/drawing/2014/main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:a16="http://schemas.microsoft.com/office/drawing/2014/main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gif"/><Relationship Id="rId7" Type="http://schemas.openxmlformats.org/officeDocument/2006/relationships/image" Target="../media/image87.pn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dsh.education/" TargetMode="External"/><Relationship Id="rId5" Type="http://schemas.openxmlformats.org/officeDocument/2006/relationships/hyperlink" Target="http://vcht.center/" TargetMode="External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13" Type="http://schemas.openxmlformats.org/officeDocument/2006/relationships/hyperlink" Target="https://t.me/joinchat/J0_WEEV-QNZIzKQ4z5ZH7A" TargetMode="External"/><Relationship Id="rId3" Type="http://schemas.openxmlformats.org/officeDocument/2006/relationships/hyperlink" Target="https://vk.com/club196554063" TargetMode="External"/><Relationship Id="rId7" Type="http://schemas.openxmlformats.org/officeDocument/2006/relationships/hyperlink" Target="https://t.me/joinchat/J0_WEBYIj7jxUL7G1s6Iug" TargetMode="External"/><Relationship Id="rId12" Type="http://schemas.openxmlformats.org/officeDocument/2006/relationships/image" Target="../media/image96.gif"/><Relationship Id="rId2" Type="http://schemas.openxmlformats.org/officeDocument/2006/relationships/image" Target="../media/image91.gif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gif"/><Relationship Id="rId11" Type="http://schemas.openxmlformats.org/officeDocument/2006/relationships/hyperlink" Target="https://t.me/joinchat/J0_WEBSoW-UapV2Q5e9PCA" TargetMode="External"/><Relationship Id="rId5" Type="http://schemas.openxmlformats.org/officeDocument/2006/relationships/image" Target="../media/image92.gif"/><Relationship Id="rId15" Type="http://schemas.openxmlformats.org/officeDocument/2006/relationships/image" Target="../media/image76.png"/><Relationship Id="rId10" Type="http://schemas.openxmlformats.org/officeDocument/2006/relationships/image" Target="../media/image95.gif"/><Relationship Id="rId4" Type="http://schemas.openxmlformats.org/officeDocument/2006/relationships/hyperlink" Target="https://instagram.com/tochka_rosta_official?igshid=1bwnj7o12w292" TargetMode="External"/><Relationship Id="rId9" Type="http://schemas.openxmlformats.org/officeDocument/2006/relationships/hyperlink" Target="https://t.me/joinchat/FwMR1hUstUUnjeTn9NZMyA" TargetMode="External"/><Relationship Id="rId14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hyperlink" Target="https://t.me/joinchat/FiqY06ndEOmBWRZs" TargetMode="External"/><Relationship Id="rId7" Type="http://schemas.openxmlformats.org/officeDocument/2006/relationships/image" Target="../media/image98.gif"/><Relationship Id="rId2" Type="http://schemas.openxmlformats.org/officeDocument/2006/relationships/hyperlink" Target="https://t.me/joinchat/G57p7TdZ3SJFPzW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.me/joinchat/A6oLnBN908nXGPMOH8RB1Q" TargetMode="External"/><Relationship Id="rId5" Type="http://schemas.openxmlformats.org/officeDocument/2006/relationships/image" Target="../media/image97.jpeg"/><Relationship Id="rId10" Type="http://schemas.openxmlformats.org/officeDocument/2006/relationships/image" Target="../media/image101.gif"/><Relationship Id="rId4" Type="http://schemas.openxmlformats.org/officeDocument/2006/relationships/hyperlink" Target="https://t.me/joinchat/Hb2Nr3KnebUf2mgj" TargetMode="External"/><Relationship Id="rId9" Type="http://schemas.openxmlformats.org/officeDocument/2006/relationships/image" Target="../media/image10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92562" y="2032001"/>
            <a:ext cx="9171595" cy="241299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инфраструктурных листов для Центров «Точка роста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зонировании и дизайне помещений Центров ТР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116061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Папка с графическими элементами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464"/>
          <a:stretch/>
        </p:blipFill>
        <p:spPr>
          <a:xfrm>
            <a:off x="1020491" y="2155661"/>
            <a:ext cx="4543028" cy="35332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2701" y="2409049"/>
            <a:ext cx="490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4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МАКЕТЫ:</a:t>
            </a:r>
            <a:endParaRPr lang="ru-RU" sz="4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Фирменного знака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Фирменных элементов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Интерьерные таблички, стенды, фирменный знак</a:t>
            </a:r>
            <a:r>
              <a:rPr lang="ru-RU" sz="2400" dirty="0" smtClean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aseline="30000" dirty="0">
              <a:solidFill>
                <a:srgbClr val="798A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3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2887"/>
            <a:ext cx="9956470" cy="64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65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95647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50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" y="0"/>
            <a:ext cx="1028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27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4" y="507904"/>
            <a:ext cx="10228199" cy="618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14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1437"/>
            <a:ext cx="9980221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94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112"/>
            <a:ext cx="9683337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47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075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72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"/>
            <a:ext cx="988521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3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337"/>
            <a:ext cx="9897094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65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443" y="1825625"/>
            <a:ext cx="5715000" cy="360997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57" y="1623910"/>
            <a:ext cx="6517891" cy="493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691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6687"/>
            <a:ext cx="10051473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71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71437"/>
            <a:ext cx="998022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62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925"/>
            <a:ext cx="979021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40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5262"/>
            <a:ext cx="10116493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403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5725"/>
            <a:ext cx="10217727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07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52387"/>
            <a:ext cx="9932718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025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47" y="198871"/>
            <a:ext cx="10205852" cy="644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55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0746"/>
            <a:ext cx="10087099" cy="654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26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04" y="197736"/>
            <a:ext cx="9813039" cy="65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84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813"/>
            <a:ext cx="9920844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416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303" y="1657757"/>
            <a:ext cx="5467350" cy="412432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0682"/>
            <a:ext cx="6218156" cy="45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88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1846"/>
            <a:ext cx="10122725" cy="673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930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4787"/>
            <a:ext cx="10158351" cy="656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79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706872"/>
            <a:ext cx="10515600" cy="4351338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" y="157162"/>
            <a:ext cx="10200904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574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0975"/>
            <a:ext cx="10110849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7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505"/>
            <a:ext cx="10063348" cy="671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00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600"/>
            <a:ext cx="1014647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677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200025"/>
            <a:ext cx="10236529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16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6225"/>
            <a:ext cx="10063348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00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925"/>
            <a:ext cx="10063348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54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637"/>
            <a:ext cx="9885218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757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99" y="365125"/>
            <a:ext cx="8965375" cy="58901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13912" y="1674421"/>
            <a:ext cx="3954483" cy="2755075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376610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775"/>
            <a:ext cx="996834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362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66675"/>
            <a:ext cx="9968345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8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51" y="157162"/>
            <a:ext cx="9868393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490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875"/>
            <a:ext cx="9920844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479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01" y="223837"/>
            <a:ext cx="967839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174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012"/>
            <a:ext cx="10217727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692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650"/>
            <a:ext cx="10110849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52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74" y="33337"/>
            <a:ext cx="9975273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8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6968" y="1932503"/>
            <a:ext cx="10515600" cy="4351338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6687"/>
            <a:ext cx="9802091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286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"/>
            <a:ext cx="1020585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54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99" y="249383"/>
            <a:ext cx="9915401" cy="64720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7102" y="2256312"/>
            <a:ext cx="2422566" cy="378822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62141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75" y="42862"/>
            <a:ext cx="1003465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26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90487"/>
            <a:ext cx="10248406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730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5750"/>
            <a:ext cx="9469582" cy="657225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189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6712"/>
            <a:ext cx="10098974" cy="62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00037"/>
            <a:ext cx="10193976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662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14312"/>
            <a:ext cx="10087099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876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005"/>
            <a:ext cx="10965873" cy="657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530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168" y="825173"/>
            <a:ext cx="6789512" cy="483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553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33350"/>
            <a:ext cx="10110848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12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42875"/>
            <a:ext cx="10217726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48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365125"/>
            <a:ext cx="9618518" cy="64161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87044" y="1923803"/>
            <a:ext cx="4346369" cy="2481942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1503013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4" y="347662"/>
            <a:ext cx="1060565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90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489" y="823911"/>
            <a:ext cx="10362121" cy="50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49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500"/>
            <a:ext cx="1038398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73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2" y="223837"/>
            <a:ext cx="10082151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91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01" y="152400"/>
            <a:ext cx="9915896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37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23837"/>
            <a:ext cx="10253352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75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99" y="1932502"/>
            <a:ext cx="10515600" cy="4351338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03" y="166687"/>
            <a:ext cx="9963397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91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20" y="365125"/>
            <a:ext cx="4438650" cy="6210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049" y="494001"/>
            <a:ext cx="6160872" cy="59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79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140" y="296248"/>
            <a:ext cx="7613587" cy="563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80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259896"/>
            <a:ext cx="9571017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66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66662"/>
            <a:ext cx="8053614" cy="17465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 рекомендациях по оформлению </a:t>
            </a:r>
            <a:br>
              <a:rPr lang="ru-RU" dirty="0"/>
            </a:br>
            <a:r>
              <a:rPr lang="ru-RU" dirty="0"/>
              <a:t>и зонированию   помещений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65125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97612"/>
            <a:ext cx="932163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137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67" y="169100"/>
            <a:ext cx="9722675" cy="649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75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205852" cy="633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141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493675-6510-4578-B897-9DF5C4A6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17" y="1101386"/>
            <a:ext cx="1544999" cy="1522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383" y="1566471"/>
            <a:ext cx="1989199" cy="93237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Репозиторий 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методических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материалов: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2B102-2C49-449A-A92E-CAD0D92C2EF8}"/>
              </a:ext>
            </a:extLst>
          </p:cNvPr>
          <p:cNvSpPr txBox="1"/>
          <p:nvPr/>
        </p:nvSpPr>
        <p:spPr>
          <a:xfrm>
            <a:off x="4993049" y="1438780"/>
            <a:ext cx="4067231" cy="96949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web.roskvantorium.ru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www.elducation.ru </a:t>
            </a:r>
            <a:endParaRPr lang="ru-RU" sz="2000" u="sng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31A5A2-CF22-4D1C-8D0C-86B1F9E85B50}"/>
              </a:ext>
            </a:extLst>
          </p:cNvPr>
          <p:cNvSpPr txBox="1"/>
          <p:nvPr/>
        </p:nvSpPr>
        <p:spPr>
          <a:xfrm>
            <a:off x="626913" y="5308808"/>
            <a:ext cx="2251136" cy="63696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Каналы </a:t>
            </a:r>
          </a:p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коммуникаций: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766" y="4014937"/>
            <a:ext cx="786521" cy="748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14" y="4019066"/>
            <a:ext cx="759812" cy="7367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8FD5813-4CC7-4E93-BFD1-C7FA7CDC4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7" y="4122397"/>
            <a:ext cx="631460" cy="5490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2C5887B-E20A-4430-9EFE-D5344A9022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35" y="4030856"/>
            <a:ext cx="724997" cy="7249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CEBB1B-7797-4F3B-B55A-67027CF0D5B7}"/>
              </a:ext>
            </a:extLst>
          </p:cNvPr>
          <p:cNvSpPr txBox="1"/>
          <p:nvPr/>
        </p:nvSpPr>
        <p:spPr>
          <a:xfrm>
            <a:off x="562761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EEBAD7-1419-44E8-8CA0-9EBADB2864B9}"/>
              </a:ext>
            </a:extLst>
          </p:cNvPr>
          <p:cNvSpPr txBox="1"/>
          <p:nvPr/>
        </p:nvSpPr>
        <p:spPr>
          <a:xfrm>
            <a:off x="516608" y="3224457"/>
            <a:ext cx="2787504" cy="63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2533"/>
              </a:lnSpc>
            </a:pPr>
            <a:endParaRPr lang="ru-RU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FBF5DF-B4F1-4F09-96F1-3CAF104A3701}"/>
              </a:ext>
            </a:extLst>
          </p:cNvPr>
          <p:cNvSpPr txBox="1"/>
          <p:nvPr/>
        </p:nvSpPr>
        <p:spPr>
          <a:xfrm>
            <a:off x="3369131" y="3191754"/>
            <a:ext cx="235970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https://eit.edu.ru/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CC41B8-F50A-4470-9202-0E33CE932445}"/>
              </a:ext>
            </a:extLst>
          </p:cNvPr>
          <p:cNvSpPr txBox="1"/>
          <p:nvPr/>
        </p:nvSpPr>
        <p:spPr>
          <a:xfrm>
            <a:off x="8634666" y="3223815"/>
            <a:ext cx="25112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+ 7 (495) 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231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endParaRPr lang="ru-RU" sz="1867" b="1" dirty="0">
              <a:solidFill>
                <a:srgbClr val="37507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51A28E-124D-4F59-9D65-E2AFA5BC86F5}"/>
              </a:ext>
            </a:extLst>
          </p:cNvPr>
          <p:cNvSpPr txBox="1"/>
          <p:nvPr/>
        </p:nvSpPr>
        <p:spPr>
          <a:xfrm>
            <a:off x="5969097" y="3191754"/>
            <a:ext cx="21151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npo@apkpro.ru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F1B6397-BC16-4D9B-8101-323BDA8D9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5" y="4823954"/>
            <a:ext cx="1680339" cy="164170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D01DA12-284A-4DCB-8292-F4819ECC9E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21" y="4823954"/>
            <a:ext cx="1641711" cy="164170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68E7B12-CAF6-4906-8187-C75C365C6D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31" y="4823954"/>
            <a:ext cx="1632293" cy="164170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11AA79-57DD-4945-8DBD-35EE8445A4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5" y="4831106"/>
            <a:ext cx="1616097" cy="161609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55C280-477F-46FF-9199-2C2601165688}"/>
              </a:ext>
            </a:extLst>
          </p:cNvPr>
          <p:cNvSpPr txBox="1"/>
          <p:nvPr/>
        </p:nvSpPr>
        <p:spPr>
          <a:xfrm>
            <a:off x="3390040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Сайт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71E3D4-6BA3-4C09-A0E0-3EC4438D78C3}"/>
              </a:ext>
            </a:extLst>
          </p:cNvPr>
          <p:cNvSpPr txBox="1"/>
          <p:nvPr/>
        </p:nvSpPr>
        <p:spPr>
          <a:xfrm>
            <a:off x="6011076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Почта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695F99-7FA1-479D-B0E9-F531D4F73637}"/>
              </a:ext>
            </a:extLst>
          </p:cNvPr>
          <p:cNvSpPr txBox="1"/>
          <p:nvPr/>
        </p:nvSpPr>
        <p:spPr>
          <a:xfrm>
            <a:off x="8650484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Телефон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391" y="280270"/>
            <a:ext cx="964037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rgbClr val="64BDE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Ресурсы федерального оператора сети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Центров «Точка роста»: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730864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138" y="272562"/>
            <a:ext cx="5831861" cy="117780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   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федеральных центров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qrcoder.ru/code/?http%3A%2F%2Fvcht.center%2F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92" y="1292875"/>
            <a:ext cx="1540337" cy="154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rdsh.education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98" y="3059346"/>
            <a:ext cx="1494531" cy="14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dsh.education/media/static/img/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0" y="3437824"/>
            <a:ext cx="753845" cy="7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0560" y="1632883"/>
            <a:ext cx="5372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ФГБУК «Всероссийский центр развития художественного творчества и гуманитарных технологий»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 </a:t>
            </a:r>
            <a:endParaRPr lang="ru-RU" dirty="0" smtClean="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r>
              <a:rPr lang="en-US" dirty="0">
                <a:hlinkClick r:id="rId5"/>
              </a:rPr>
              <a:t>http://vcht.center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93624" y="3344948"/>
            <a:ext cx="465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Корпоративный </a:t>
            </a:r>
            <a:r>
              <a:rPr lang="ru-RU" b="1" dirty="0" smtClean="0">
                <a:solidFill>
                  <a:srgbClr val="212529"/>
                </a:solidFill>
                <a:latin typeface="arial" panose="020B0604020202020204" pitchFamily="34" charset="0"/>
              </a:rPr>
              <a:t>университет </a:t>
            </a:r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Российского движения </a:t>
            </a:r>
            <a:r>
              <a:rPr lang="ru-RU" b="1" dirty="0" smtClean="0">
                <a:solidFill>
                  <a:srgbClr val="212529"/>
                </a:solidFill>
                <a:latin typeface="arial" panose="020B0604020202020204" pitchFamily="34" charset="0"/>
              </a:rPr>
              <a:t>школьников</a:t>
            </a:r>
          </a:p>
          <a:p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https://rdsh.education</a:t>
            </a:r>
            <a:r>
              <a:rPr lang="en-US" b="1" dirty="0" smtClean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/</a:t>
            </a:r>
            <a:r>
              <a:rPr lang="ru-RU" b="1" dirty="0" smtClean="0">
                <a:solidFill>
                  <a:srgbClr val="212529"/>
                </a:solidFill>
                <a:latin typeface="arial" panose="020B0604020202020204" pitchFamily="34" charset="0"/>
              </a:rPr>
              <a:t> </a:t>
            </a:r>
            <a:endParaRPr lang="ru-RU" b="1" dirty="0">
              <a:solidFill>
                <a:srgbClr val="212529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8" descr="http://vcht.center/wp-content/uploads/2019/07/vcht-e15621500614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5" y="1632883"/>
            <a:ext cx="753844" cy="9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44" y="5045341"/>
            <a:ext cx="856695" cy="856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73" y="5045341"/>
            <a:ext cx="5012553" cy="133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492" y="4660771"/>
            <a:ext cx="1555302" cy="15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0928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7" y="18979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qrcoder.ru/code/?vk.com%2Fclub196554063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9481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2255" y="2645214"/>
            <a:ext cx="238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vk.com/club196554063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93469" y="2539673"/>
            <a:ext cx="33124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8680">
              <a:spcBef>
                <a:spcPts val="900"/>
              </a:spcBef>
              <a:defRPr sz="1900">
                <a:solidFill>
                  <a:srgbClr val="64BDE1"/>
                </a:solidFill>
              </a:defRPr>
            </a:pP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instagram.com/</a:t>
            </a:r>
            <a:r>
              <a:rPr lang="en-US" u="sng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tochka_rosta_official?igshid</a:t>
            </a: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=1bwnj7o12w292</a:t>
            </a:r>
            <a:r>
              <a:rPr lang="en-US" dirty="0"/>
              <a:t> </a:t>
            </a:r>
          </a:p>
        </p:txBody>
      </p:sp>
      <p:pic>
        <p:nvPicPr>
          <p:cNvPr id="2052" name="Picture 4" descr="http://qrcoder.ru/code/?instagram.com%2Ftochka_rosta_official%3Figshid%3D1bwnj7o12w292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2038907"/>
            <a:ext cx="1212615" cy="1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J0_WEBYIj7jxUL7G1s6Iug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1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5327" y="3902794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</a:t>
            </a:r>
            <a:r>
              <a:rPr lang="ru-RU" dirty="0" smtClean="0">
                <a:hlinkClick r:id="rId7"/>
              </a:rPr>
              <a:t>t.me/joinchat/J0_WEBYIj7jxUL7G1s6Iug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8" name="Picture 4" descr="http://qrcoder.ru/code/?https%3A%2F%2Ft.me%2Fjoinchat%2FFwMR1hUstUUnjeTn9NZMyA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44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35735" y="3902793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9"/>
              </a:rPr>
              <a:t>https://</a:t>
            </a:r>
            <a:r>
              <a:rPr lang="ru-RU" dirty="0" smtClean="0">
                <a:hlinkClick r:id="rId9"/>
              </a:rPr>
              <a:t>t.me/joinchat/FwMR1hUstUUnjeTn9NZMyA</a:t>
            </a: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1030" name="Picture 6" descr="http://qrcoder.ru/code/?https%3A%2F%2Ft.me%2Fjoinchat%2FJ0_WEBSoW-UapV2Q5e9PCA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12440"/>
            <a:ext cx="1231718" cy="12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11166" y="5397827"/>
            <a:ext cx="2668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1"/>
              </a:rPr>
              <a:t>https://</a:t>
            </a:r>
            <a:r>
              <a:rPr lang="ru-RU" dirty="0" smtClean="0">
                <a:hlinkClick r:id="rId11"/>
              </a:rPr>
              <a:t>t.me/joinchat/J0_WEBSoW-UapV2Q5e9PCA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32" name="Picture 8" descr="http://qrcoder.ru/code/?https%3A%2F%2Ft.me%2Fjoinchat%2FJ0_WEEV-QNZIzKQ4z5ZH7A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4812440"/>
            <a:ext cx="1327103" cy="13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593469" y="5397827"/>
            <a:ext cx="3554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3"/>
              </a:rPr>
              <a:t>https://</a:t>
            </a:r>
            <a:r>
              <a:rPr lang="ru-RU" dirty="0" smtClean="0">
                <a:hlinkClick r:id="rId13"/>
              </a:rPr>
              <a:t>t.me/joinchat/J0_WEEV-QNZIzKQ4z5ZH7A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48818" y="5409022"/>
            <a:ext cx="11336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Технология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243818" y="3891258"/>
            <a:ext cx="13436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Информатика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32" y="3920271"/>
            <a:ext cx="1347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Руководители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41073" y="5254710"/>
            <a:ext cx="60785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ОБЖ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76" y="1959481"/>
            <a:ext cx="759812" cy="7367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97" y="1914068"/>
            <a:ext cx="786521" cy="748616"/>
          </a:xfrm>
          <a:prstGeom prst="rect">
            <a:avLst/>
          </a:prstGeom>
        </p:spPr>
      </p:pic>
      <p:pic>
        <p:nvPicPr>
          <p:cNvPr id="1034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5" y="4028397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26533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05327" y="2707040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t.me/joinchat/G57p7TdZ3SJFPzWs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35735" y="2707039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t.me/joinchat/FiqY06ndEOmBWRZs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11166" y="4202073"/>
            <a:ext cx="2668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t.me/joinchat/Hb2Nr3KnebUf2mgj</a:t>
            </a:r>
            <a:endParaRPr lang="ru-RU" dirty="0"/>
          </a:p>
          <a:p>
            <a:endParaRPr lang="ru-RU" dirty="0" smtClean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28968" y="4213268"/>
            <a:ext cx="97334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Шахматы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29765" y="2695504"/>
            <a:ext cx="971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53709" y="2724517"/>
            <a:ext cx="78258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80961" y="4058956"/>
            <a:ext cx="728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4" y="3023508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593469" y="4202073"/>
            <a:ext cx="3167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t.me/joinchat/A6oLnBN908nXGPMOH8RB1Q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32" name="Picture 8" descr="http://qrcoder.ru/code/?https%3A%2F%2Ft.me%2Fjoinchat%2FHb2Nr3KnebUf2mgj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3616686"/>
            <a:ext cx="1289567" cy="12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qrcoder.ru/code/?https%3A%2F%2Ft.me%2Fjoinchat%2FG57p7TdZ3SJFPzWs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2185886"/>
            <a:ext cx="1293514" cy="12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qrcoder.ru/code/?https%3A%2F%2Ft.me%2Fjoinchat%2FFiqY06ndEOmBWRZs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2247316"/>
            <a:ext cx="1369369" cy="13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A6oLnBN908nXGPMOH8RB1Q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3659669"/>
            <a:ext cx="1381355" cy="13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85057" y="189794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 smtClean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57127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Руководство по фирменному стилю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82282" y="1801639"/>
            <a:ext cx="5911913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32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выглядит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логотип</a:t>
            </a:r>
            <a:b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элементы фирменного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стиля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 нельзя использовать логотип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</a:t>
            </a:r>
            <a:b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промопродукцию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каких случаях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использовать</a:t>
            </a:r>
            <a:r>
              <a:rPr lang="en-US" sz="32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err="1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кобрендинг</a:t>
            </a:r>
            <a:r>
              <a:rPr lang="en-US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нацпроектом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«Образование»?</a:t>
            </a:r>
            <a:endParaRPr lang="en-US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85" y="1647730"/>
            <a:ext cx="4756644" cy="453597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639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Руководство по дизайну помещений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43211"/>
            <a:ext cx="6349198" cy="447284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762952" y="1443211"/>
            <a:ext cx="4091197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28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 сколько помещений</a:t>
            </a:r>
            <a:b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Точка Роста?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aseline="30000" dirty="0" err="1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помещения?</a:t>
            </a:r>
            <a:r>
              <a:rPr lang="ru-RU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2952" y="3439754"/>
            <a:ext cx="3449459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РЕКОМЕНДАЦИИ ПО:</a:t>
            </a:r>
            <a:endParaRPr lang="ru-RU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Подбору мебели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Цветовым решениям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 отделки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Декору</a:t>
            </a:r>
            <a:endParaRPr lang="ru-RU" sz="28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79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173</Words>
  <Application>Microsoft Office PowerPoint</Application>
  <PresentationFormat>Широкоэкранный</PresentationFormat>
  <Paragraphs>68</Paragraphs>
  <Slides>76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3" baseType="lpstr">
      <vt:lpstr>Arial</vt:lpstr>
      <vt:lpstr>Arial</vt:lpstr>
      <vt:lpstr>Calibri</vt:lpstr>
      <vt:lpstr>Calibri Light</vt:lpstr>
      <vt:lpstr>Times New Roman</vt:lpstr>
      <vt:lpstr>Verdana</vt:lpstr>
      <vt:lpstr>Тема Office</vt:lpstr>
      <vt:lpstr>О содержании инфраструктурных листов для Центров «Точка роста» О зонировании и дизайне помещений Центров ТР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рекомендациях по оформлению  и зонированию   помещений Центров «Точка роста».</vt:lpstr>
      <vt:lpstr>Руководство по фирменному стилю</vt:lpstr>
      <vt:lpstr>Руководство по дизайну помещений</vt:lpstr>
      <vt:lpstr>Папка с графическими элементами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Ресурсы    федеральных центров:</vt:lpstr>
      <vt:lpstr>      Каналы коммуникаций: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Рекомендации по созданию Центров образования образования естественно-научной и технологической направленностей «Точка роста»  в 2021 году</dc:title>
  <cp:lastModifiedBy>Пользователь</cp:lastModifiedBy>
  <cp:revision>15</cp:revision>
  <dcterms:modified xsi:type="dcterms:W3CDTF">2022-01-21T02:29:00Z</dcterms:modified>
</cp:coreProperties>
</file>